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7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40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61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82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23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05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250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0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205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35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73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A4CE4-E5ED-4172-A52B-58DDDF7DBE80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71C48-2BFF-49F9-8278-00DD8C32AD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00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24363" y="3089275"/>
            <a:ext cx="880424" cy="452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smtClean="0">
                <a:solidFill>
                  <a:prstClr val="black"/>
                </a:solidFill>
              </a:rPr>
              <a:t>2023-24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1 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74474" y="3084513"/>
            <a:ext cx="806040" cy="452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3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575686" y="3094039"/>
            <a:ext cx="797605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4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45963" y="3095673"/>
            <a:ext cx="729032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smtClean="0">
                <a:solidFill>
                  <a:prstClr val="black"/>
                </a:solidFill>
              </a:rPr>
              <a:t>2024-25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1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55957" y="3078162"/>
            <a:ext cx="795156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2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7475" y="3084513"/>
            <a:ext cx="866775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smtClean="0">
                <a:solidFill>
                  <a:prstClr val="black"/>
                </a:solidFill>
              </a:rPr>
              <a:t>2022-23</a:t>
            </a:r>
            <a:endParaRPr lang="en-GB" sz="1000" dirty="0" smtClean="0">
              <a:solidFill>
                <a:prstClr val="black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1</a:t>
            </a:r>
            <a:endParaRPr lang="en-GB" sz="1000" dirty="0">
              <a:solidFill>
                <a:prstClr val="black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668322" y="3547246"/>
            <a:ext cx="7938" cy="271463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TextBox 18"/>
          <p:cNvSpPr txBox="1">
            <a:spLocks noChangeArrowheads="1"/>
          </p:cNvSpPr>
          <p:nvPr/>
        </p:nvSpPr>
        <p:spPr bwMode="auto">
          <a:xfrm>
            <a:off x="3828652" y="406444"/>
            <a:ext cx="42219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b="1" dirty="0" smtClean="0">
                <a:solidFill>
                  <a:srgbClr val="0070C0"/>
                </a:solidFill>
              </a:rPr>
              <a:t>EASC Commissioning Cycle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b="1" dirty="0" smtClean="0">
                <a:solidFill>
                  <a:srgbClr val="0070C0"/>
                </a:solidFill>
              </a:rPr>
              <a:t>2022-2025 </a:t>
            </a:r>
            <a:endParaRPr lang="en-GB" altLang="en-US" sz="2200" b="1" dirty="0">
              <a:solidFill>
                <a:srgbClr val="0070C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184275" y="3084513"/>
            <a:ext cx="922338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2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2263775" y="3084513"/>
            <a:ext cx="884238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3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338513" y="3084513"/>
            <a:ext cx="868362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4</a:t>
            </a:r>
            <a:endParaRPr lang="en-GB" sz="1000" dirty="0">
              <a:solidFill>
                <a:prstClr val="black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550862" y="2289457"/>
            <a:ext cx="8276" cy="799144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2270155" y="3512966"/>
            <a:ext cx="0" cy="28257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5" idx="0"/>
          </p:cNvCxnSpPr>
          <p:nvPr/>
        </p:nvCxnSpPr>
        <p:spPr>
          <a:xfrm flipH="1" flipV="1">
            <a:off x="3771993" y="2324404"/>
            <a:ext cx="701" cy="760109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5507037" y="3098639"/>
            <a:ext cx="865187" cy="452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2 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0432075" y="3094038"/>
            <a:ext cx="690565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3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1291888" y="3101976"/>
            <a:ext cx="690565" cy="4524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 err="1" smtClean="0">
                <a:solidFill>
                  <a:prstClr val="black"/>
                </a:solidFill>
              </a:rPr>
              <a:t>Qtr</a:t>
            </a:r>
            <a:r>
              <a:rPr lang="en-GB" sz="1000" dirty="0" smtClean="0">
                <a:solidFill>
                  <a:prstClr val="black"/>
                </a:solidFill>
              </a:rPr>
              <a:t> 4</a:t>
            </a: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980157" y="2027847"/>
            <a:ext cx="1696989" cy="261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Revise NEPTS framework</a:t>
            </a:r>
            <a:endParaRPr lang="en-GB" sz="11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950909" y="2328648"/>
            <a:ext cx="2006997" cy="261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accent6">
                    <a:lumMod val="50000"/>
                  </a:schemeClr>
                </a:solidFill>
              </a:rPr>
              <a:t>Issue revised NEPTS framework</a:t>
            </a:r>
            <a:endParaRPr lang="en-GB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118773" y="2053572"/>
            <a:ext cx="1714521" cy="261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Refresh NEPTS framework</a:t>
            </a:r>
            <a:endParaRPr lang="en-GB" sz="11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114306" y="2364897"/>
            <a:ext cx="1696989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Revise EMRTS framework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974487" y="2047065"/>
            <a:ext cx="2089071" cy="259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</a:rPr>
              <a:t>Issue revised EMRTS framework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9864244" y="2364275"/>
            <a:ext cx="1810350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Refresh EMRTS framework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10424137" y="3535277"/>
            <a:ext cx="7938" cy="271463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2276" y="5450774"/>
            <a:ext cx="3962814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Quality &amp; Delivery Framework: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Focus on one framework p.a.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Generally revise framework </a:t>
            </a:r>
            <a:r>
              <a:rPr lang="en-GB" sz="1400" dirty="0" err="1" smtClean="0">
                <a:solidFill>
                  <a:schemeClr val="bg1"/>
                </a:solidFill>
              </a:rPr>
              <a:t>Qtr</a:t>
            </a:r>
            <a:r>
              <a:rPr lang="en-GB" sz="1400" dirty="0" smtClean="0">
                <a:solidFill>
                  <a:schemeClr val="bg1"/>
                </a:solidFill>
              </a:rPr>
              <a:t> 4 for April 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Ongoing monitoring and review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206874" y="5235329"/>
            <a:ext cx="3368812" cy="160043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Commissioning Intentions: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Ongoing </a:t>
            </a:r>
            <a:r>
              <a:rPr lang="en-GB" sz="1400" dirty="0" smtClean="0">
                <a:solidFill>
                  <a:schemeClr val="bg1"/>
                </a:solidFill>
              </a:rPr>
              <a:t>dialogue with HBs at each meeting of the EASCMG re emerging system change and implications for commissioned services, informing Commissioning Intentions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Inform </a:t>
            </a:r>
            <a:r>
              <a:rPr lang="en-GB" sz="1400" dirty="0" smtClean="0">
                <a:solidFill>
                  <a:schemeClr val="bg1"/>
                </a:solidFill>
              </a:rPr>
              <a:t>IMTP development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1348589" y="3528928"/>
            <a:ext cx="4081" cy="277812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75698" y="4411121"/>
            <a:ext cx="3451145" cy="2616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EMS - Management Group (approval Aug/Oct meeting)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72275" y="4707678"/>
            <a:ext cx="3454568" cy="2616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accent6">
                    <a:lumMod val="50000"/>
                  </a:schemeClr>
                </a:solidFill>
              </a:rPr>
              <a:t>NEPTS  - NEPTS DAG (approval Aug/Oct meeting)</a:t>
            </a:r>
            <a:endParaRPr lang="en-GB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85385" y="5002423"/>
            <a:ext cx="3441458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EMRTS - EMRTS DAG (approval September meeting)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 flipV="1">
            <a:off x="4880773" y="2574162"/>
            <a:ext cx="0" cy="504000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 flipV="1">
            <a:off x="7974487" y="2770188"/>
            <a:ext cx="2" cy="331791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10770854" y="2625885"/>
            <a:ext cx="0" cy="468000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6573063" y="3512966"/>
            <a:ext cx="8074" cy="304972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9609325" y="3535277"/>
            <a:ext cx="7938" cy="271463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5247076" y="3798830"/>
            <a:ext cx="1407370" cy="6001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</a:rPr>
              <a:t>Approve Commissioning Intentions (24-25)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47472" y="5433263"/>
            <a:ext cx="433498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Other: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Alignment to WG planning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</a:rPr>
              <a:t>Commissioning cycle can be revised to incorporate new areas of work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 flipH="1" flipV="1">
            <a:off x="8922511" y="2319858"/>
            <a:ext cx="6109" cy="76465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10503422" y="2034984"/>
            <a:ext cx="1576932" cy="259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Revise EMS framework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 flipH="1" flipV="1">
            <a:off x="11747923" y="2348466"/>
            <a:ext cx="6109" cy="76465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 flipV="1">
            <a:off x="6963142" y="2324404"/>
            <a:ext cx="6109" cy="76465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495681" y="2801025"/>
            <a:ext cx="0" cy="28757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1688962" y="2791944"/>
            <a:ext cx="0" cy="287575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2729914" y="2590258"/>
            <a:ext cx="0" cy="504000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117475" y="1866598"/>
            <a:ext cx="1773465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</a:rPr>
              <a:t>Issue revised </a:t>
            </a: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EMS commissioning framework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149850" y="3795541"/>
            <a:ext cx="1407370" cy="6001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</a:rPr>
              <a:t>Approve Commissioning Intentions (25-26)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971994" y="3798830"/>
            <a:ext cx="1407370" cy="6001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>
                <a:solidFill>
                  <a:schemeClr val="bg1"/>
                </a:solidFill>
              </a:rPr>
              <a:t>A</a:t>
            </a:r>
            <a:r>
              <a:rPr lang="en-GB" sz="1100" b="1" dirty="0" smtClean="0">
                <a:solidFill>
                  <a:schemeClr val="bg1"/>
                </a:solidFill>
              </a:rPr>
              <a:t>pprove Commissioning Intentions (23-24)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818733" y="2328995"/>
            <a:ext cx="1695817" cy="2616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 smtClean="0">
                <a:solidFill>
                  <a:schemeClr val="bg1"/>
                </a:solidFill>
                <a:latin typeface="+mn-lt"/>
              </a:rPr>
              <a:t>Refresh EMS framework</a:t>
            </a:r>
            <a:endParaRPr lang="en-GB" sz="11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499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B184E6D408124CA45B87FF80A05A6E" ma:contentTypeVersion="13" ma:contentTypeDescription="Create a new document." ma:contentTypeScope="" ma:versionID="910b6f0a4856447cfb38757796d9159c">
  <xsd:schema xmlns:xsd="http://www.w3.org/2001/XMLSchema" xmlns:xs="http://www.w3.org/2001/XMLSchema" xmlns:p="http://schemas.microsoft.com/office/2006/metadata/properties" xmlns:ns3="7f1e23f3-31d3-499f-875e-2157d9103bac" xmlns:ns4="7e5078d1-72cf-43d1-b3ae-69933ea7ae29" targetNamespace="http://schemas.microsoft.com/office/2006/metadata/properties" ma:root="true" ma:fieldsID="878c35a168613bc78436ed2100adad74" ns3:_="" ns4:_="">
    <xsd:import namespace="7f1e23f3-31d3-499f-875e-2157d9103bac"/>
    <xsd:import namespace="7e5078d1-72cf-43d1-b3ae-69933ea7ae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3f3-31d3-499f-875e-2157d9103b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078d1-72cf-43d1-b3ae-69933ea7ae2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A83C3D-D384-4DC3-B424-62C9E97F75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3E5CBC-220A-4809-8D86-10583B1D4C68}">
  <ds:schemaRefs>
    <ds:schemaRef ds:uri="7f1e23f3-31d3-499f-875e-2157d9103bac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e5078d1-72cf-43d1-b3ae-69933ea7ae2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65565BB-1622-4117-8244-B32DE7E6D4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1e23f3-31d3-499f-875e-2157d9103bac"/>
    <ds:schemaRef ds:uri="7e5078d1-72cf-43d1-b3ae-69933ea7a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177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Edwards (CTM UHB - Emergency Ambulance Services Committee)</dc:creator>
  <cp:lastModifiedBy>Matthew Edwards (CTM UHB - NCCU - Emergency Ambulance Services Team)</cp:lastModifiedBy>
  <cp:revision>32</cp:revision>
  <dcterms:created xsi:type="dcterms:W3CDTF">2021-04-22T09:23:19Z</dcterms:created>
  <dcterms:modified xsi:type="dcterms:W3CDTF">2022-07-06T09:35:21Z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0x0101006BB184E6D408124CA45B87FF80A05A6E</vt:lpwstr>
  </property>
</Properties>
</file>