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3"/>
  </p:notesMasterIdLst>
  <p:sldIdLst>
    <p:sldId id="258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8288000" cy="10287000"/>
  <p:notesSz cx="6742113" cy="9872663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Verdana" panose="020B060403050404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5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49" autoAdjust="0"/>
  </p:normalViewPr>
  <p:slideViewPr>
    <p:cSldViewPr>
      <p:cViewPr varScale="1">
        <p:scale>
          <a:sx n="68" d="100"/>
          <a:sy n="68" d="100"/>
        </p:scale>
        <p:origin x="4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139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A05F3-0528-486E-8AD2-C7C87B698285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56118-3E52-445E-A0B6-E5622B2F2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521077"/>
            <a:ext cx="1539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67300"/>
            <a:ext cx="15392400" cy="3581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773400" y="1714500"/>
            <a:ext cx="2133600" cy="76962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00"/>
            <a:ext cx="15316200" cy="76962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5360004"/>
            <a:ext cx="16651287" cy="1383696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3771900"/>
            <a:ext cx="16651287" cy="1524000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bg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7924800" cy="7810498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6800" y="1600202"/>
            <a:ext cx="9220200" cy="7810498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619250"/>
            <a:ext cx="8077199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259012"/>
            <a:ext cx="8077199" cy="73040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33099" y="1619250"/>
            <a:ext cx="9173903" cy="639763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33099" y="2259014"/>
            <a:ext cx="9173903" cy="7278527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1652585"/>
            <a:ext cx="6172199" cy="1162052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9400" y="1652588"/>
            <a:ext cx="11277600" cy="78343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2814639"/>
            <a:ext cx="6172199" cy="66722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02326"/>
            <a:ext cx="17449800" cy="1051875"/>
          </a:xfr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714500"/>
            <a:ext cx="17449800" cy="4187824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6954199"/>
            <a:ext cx="17449800" cy="10087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274637"/>
            <a:ext cx="10515600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0700"/>
            <a:ext cx="1744980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971550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62800" y="971550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773400" y="971550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A5EEBF7-9E7A-4F86-9454-6D93729F73F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2881301">
            <a:off x="15910230" y="-3867659"/>
            <a:ext cx="8093105" cy="8278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874C86-F055-41F0-A7FD-F3BFF25FD58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913" y="333988"/>
            <a:ext cx="3740242" cy="9401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C408C2-0656-4F07-9259-8630E1ED7FD4}"/>
              </a:ext>
            </a:extLst>
          </p:cNvPr>
          <p:cNvSpPr txBox="1"/>
          <p:nvPr userDrawn="1"/>
        </p:nvSpPr>
        <p:spPr>
          <a:xfrm>
            <a:off x="6843930" y="9767259"/>
            <a:ext cx="35317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https://pgab.gig.cymru | www.easc.nhs.wales</a:t>
            </a:r>
            <a:r>
              <a:rPr lang="en-US" sz="1100" dirty="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GB" sz="1100" dirty="0">
              <a:solidFill>
                <a:srgbClr val="32508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350" rtl="0" eaLnBrk="1" latinLnBrk="0" hangingPunct="1">
        <a:spcBef>
          <a:spcPct val="0"/>
        </a:spcBef>
        <a:buNone/>
        <a:defRPr sz="2475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192881" indent="-192881" algn="l" defTabSz="51435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17910" indent="-160735" algn="l" defTabSz="514350" rtl="0" eaLnBrk="1" latinLnBrk="0" hangingPunct="1">
        <a:spcBef>
          <a:spcPct val="20000"/>
        </a:spcBef>
        <a:buFont typeface="Arial" pitchFamily="34" charset="0"/>
        <a:buChar char="–"/>
        <a:defRPr sz="1575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350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Font typeface="Arial" pitchFamily="34" charset="0"/>
        <a:buChar char="–"/>
        <a:defRPr sz="1125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Font typeface="Arial" pitchFamily="34" charset="0"/>
        <a:buChar char="»"/>
        <a:defRPr sz="1125" kern="1200">
          <a:solidFill>
            <a:srgbClr val="325084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FA7F9-A467-406D-96A4-D1158A5E2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4152900"/>
            <a:ext cx="15392400" cy="1470025"/>
          </a:xfrm>
        </p:spPr>
        <p:txBody>
          <a:bodyPr>
            <a:normAutofit/>
          </a:bodyPr>
          <a:lstStyle/>
          <a:p>
            <a:r>
              <a:rPr lang="en-GB" b="1" dirty="0"/>
              <a:t>Ambulance 25% </a:t>
            </a:r>
            <a:r>
              <a:rPr lang="en-GB" b="1"/>
              <a:t>lost minutes </a:t>
            </a:r>
            <a:br>
              <a:rPr lang="en-GB" b="1"/>
            </a:br>
            <a:r>
              <a:rPr lang="en-GB" b="1"/>
              <a:t>Improvement </a:t>
            </a:r>
            <a:r>
              <a:rPr lang="en-GB" b="1" dirty="0"/>
              <a:t>Trajectory</a:t>
            </a:r>
          </a:p>
        </p:txBody>
      </p:sp>
    </p:spTree>
    <p:extLst>
      <p:ext uri="{BB962C8B-B14F-4D97-AF65-F5344CB8AC3E}">
        <p14:creationId xmlns:p14="http://schemas.microsoft.com/office/powerpoint/2010/main" val="742545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34E53AB-D533-49D6-B98C-C08D02C39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25" y="3089753"/>
            <a:ext cx="12749689" cy="50646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Handover Improvement Trajectory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3411200" y="2857500"/>
            <a:ext cx="4069286" cy="563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in red a 25% reduction based on a baseline of 79 minute lost per arrival nationally in October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dark blue line depicts the actual reported lost minutes per arrival reported by the Welsh Ambulance Services NHS Trust from October 2021 to June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light blue line for July to September 2022 is a forecasted position to bring it to or below the original October 2021 baseline.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middle purple line depicts the actual reported lost hours with a 25% reduction applied. The light purple line is a forecasted reduction for July to September 2022 to bring it to or below the original October 2021 baseline.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279526"/>
            <a:ext cx="10300753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NHS Wales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BF5CE9-52C7-465E-B759-FEE29A5C83CB}"/>
              </a:ext>
            </a:extLst>
          </p:cNvPr>
          <p:cNvSpPr/>
          <p:nvPr/>
        </p:nvSpPr>
        <p:spPr>
          <a:xfrm>
            <a:off x="597779" y="8128456"/>
            <a:ext cx="359425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on arrivals at hospital</a:t>
            </a:r>
          </a:p>
        </p:txBody>
      </p:sp>
    </p:spTree>
    <p:extLst>
      <p:ext uri="{BB962C8B-B14F-4D97-AF65-F5344CB8AC3E}">
        <p14:creationId xmlns:p14="http://schemas.microsoft.com/office/powerpoint/2010/main" val="506594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996B287-C681-4D97-BF0D-116E3D6AA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79" y="3049025"/>
            <a:ext cx="12744414" cy="5066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Handover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279526"/>
            <a:ext cx="12717002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Aneurin Bevan University Health Board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D42711C-1A06-4460-9274-D1EF41A7984D}"/>
              </a:ext>
            </a:extLst>
          </p:cNvPr>
          <p:cNvSpPr txBox="1">
            <a:spLocks/>
          </p:cNvSpPr>
          <p:nvPr/>
        </p:nvSpPr>
        <p:spPr>
          <a:xfrm>
            <a:off x="13411200" y="2781300"/>
            <a:ext cx="4069286" cy="563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in red a 25% reduction based on a baseline average of 62 minute lost per arrival in October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dark blue line depicts the actual reported lost minutes per arrival reported by the Welsh Ambulance Services NHS Trust from October 2021 to June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light blue line for July to September 2022 is a forecasted position to bring it to or below the original October 2021 baseline.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middle purple line depicts the actual reported lost hours with a 25% reduction applied. The light purple line is a forecasted reduction for July to September 2022 to bring it to or below the original October 2021 baseline.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BD92E5-D94F-4082-B479-E1C057F1BC36}"/>
              </a:ext>
            </a:extLst>
          </p:cNvPr>
          <p:cNvSpPr/>
          <p:nvPr/>
        </p:nvSpPr>
        <p:spPr>
          <a:xfrm>
            <a:off x="597779" y="8252564"/>
            <a:ext cx="49648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on single vehicle / single patient arrival at hospital</a:t>
            </a:r>
          </a:p>
        </p:txBody>
      </p:sp>
    </p:spTree>
    <p:extLst>
      <p:ext uri="{BB962C8B-B14F-4D97-AF65-F5344CB8AC3E}">
        <p14:creationId xmlns:p14="http://schemas.microsoft.com/office/powerpoint/2010/main" val="4294081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Handover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279526"/>
            <a:ext cx="12717002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Betsi Cadwaladr University Health Board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4A1D75-3A38-49F3-A5C0-350A0EB4C420}"/>
              </a:ext>
            </a:extLst>
          </p:cNvPr>
          <p:cNvSpPr txBox="1">
            <a:spLocks/>
          </p:cNvSpPr>
          <p:nvPr/>
        </p:nvSpPr>
        <p:spPr>
          <a:xfrm>
            <a:off x="13411200" y="2781300"/>
            <a:ext cx="4069286" cy="563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in red a 25% reduction based on a baseline of 89 minute lost per arrival in October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dark blue line depicts the actual reported lost minutes per arrival reported by the Welsh Ambulance Services NHS Trust from October 2021 to June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light blue line for July to September 2022 is a forecasted position to bring it to or below the original October 2021 baseline.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middle purple line depicts the actual reported lost hours with a 25% reduction applied. The light purple line is a forecasted reduction for July to September 2022 to bring it to or below the original October 2021 baseline.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E79D24-09B8-4277-99E3-603EC28A4DBB}"/>
              </a:ext>
            </a:extLst>
          </p:cNvPr>
          <p:cNvSpPr/>
          <p:nvPr/>
        </p:nvSpPr>
        <p:spPr>
          <a:xfrm>
            <a:off x="597779" y="8252564"/>
            <a:ext cx="49648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on single vehicle / single patient arrival at hospital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A9E578-2F45-4BD6-95FC-15E51C4C0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75" y="3009900"/>
            <a:ext cx="12784605" cy="508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04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Handover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279526"/>
            <a:ext cx="12717002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Cardiff and Vale University Health Board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E015851-B490-4C8D-A01A-7639433F26E1}"/>
              </a:ext>
            </a:extLst>
          </p:cNvPr>
          <p:cNvSpPr txBox="1">
            <a:spLocks/>
          </p:cNvSpPr>
          <p:nvPr/>
        </p:nvSpPr>
        <p:spPr>
          <a:xfrm>
            <a:off x="13411200" y="2781300"/>
            <a:ext cx="4069286" cy="563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in red a 25% reduction based on a baseline of 41 minute lost per arrival in October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dark blue line depicts the actual reported lost minutes per arrival reported by the Welsh Ambulance Services NHS Trust from October 2021 to June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light blue line for July to September 2022 is a forecasted position to bring it to or below the original October 2021 baseline.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middle purple line depicts the actual reported lost hours with a 25% reduction applied. The light purple line is a forecasted reduction for July to September 2022 to bring it to or below the original October 2021 baseline.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B9ED0A-C8E2-4AE9-B7E1-6B8E3FF22356}"/>
              </a:ext>
            </a:extLst>
          </p:cNvPr>
          <p:cNvSpPr/>
          <p:nvPr/>
        </p:nvSpPr>
        <p:spPr>
          <a:xfrm>
            <a:off x="597779" y="8252564"/>
            <a:ext cx="49648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on single vehicle / single patient arrival at hospital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46820E-73D3-4EC2-96AB-A79E4DE4B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35" y="3046956"/>
            <a:ext cx="12758885" cy="506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85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Handover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279526"/>
            <a:ext cx="13196354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Cwm Taf Morgannwg University Health Board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6FD471-E001-4A4A-9724-22FBF0D41268}"/>
              </a:ext>
            </a:extLst>
          </p:cNvPr>
          <p:cNvSpPr txBox="1">
            <a:spLocks/>
          </p:cNvSpPr>
          <p:nvPr/>
        </p:nvSpPr>
        <p:spPr>
          <a:xfrm>
            <a:off x="13411200" y="2781300"/>
            <a:ext cx="4069286" cy="563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in red a 25% reduction based on a baseline of 80 minute lost per arrival in October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dark blue line depicts the actual reported lost minutes per arrival reported by the Welsh Ambulance Services NHS Trust from October 2021 to June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light blue line for July to September 2022 is a forecasted position to bring it to or below the original October 2021 baseline.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middle purple line depicts the actual reported lost hours with a 25% reduction applied. The light purple line is a forecasted reduction for July to September 2022 to bring it to or below the original October 2021 baseline.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911BBD-548C-4785-A910-919AC90D6428}"/>
              </a:ext>
            </a:extLst>
          </p:cNvPr>
          <p:cNvSpPr/>
          <p:nvPr/>
        </p:nvSpPr>
        <p:spPr>
          <a:xfrm>
            <a:off x="597779" y="8280856"/>
            <a:ext cx="49648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on single vehicle / single patient arrival at hospital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05AC89-63AD-4990-BFBB-AA537B4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35" y="3046956"/>
            <a:ext cx="12758885" cy="506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1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Handover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279526"/>
            <a:ext cx="12711783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Hywel </a:t>
            </a:r>
            <a:r>
              <a:rPr lang="en-GB" sz="4000" b="1" dirty="0" err="1"/>
              <a:t>Dda</a:t>
            </a:r>
            <a:r>
              <a:rPr lang="en-GB" sz="4000" b="1" dirty="0"/>
              <a:t> University Health Board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604F66-FCBD-49FD-9EDA-B3056C003219}"/>
              </a:ext>
            </a:extLst>
          </p:cNvPr>
          <p:cNvSpPr txBox="1">
            <a:spLocks/>
          </p:cNvSpPr>
          <p:nvPr/>
        </p:nvSpPr>
        <p:spPr>
          <a:xfrm>
            <a:off x="13411200" y="2781300"/>
            <a:ext cx="4069286" cy="563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in red a 25% reduction based on a baseline of 71 minute lost per arrival in October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dark blue line depicts the actual reported lost minutes per arrival reported by the Welsh Ambulance Services NHS Trust from October 2021 to June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light blue line for July to September 2022 is a forecasted position to bring it to or below the original October 2021 baseline.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middle purple line depicts the actual reported lost hours with a 25% reduction applied. The light purple line is a forecasted reduction for July to September 2022 to bring it to or below the original October 2021 baseline.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A4D76D-CF25-446C-ADD4-29AA053EF5D2}"/>
              </a:ext>
            </a:extLst>
          </p:cNvPr>
          <p:cNvSpPr/>
          <p:nvPr/>
        </p:nvSpPr>
        <p:spPr>
          <a:xfrm>
            <a:off x="597779" y="8252564"/>
            <a:ext cx="49648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on single vehicle / single patient arrival at hospital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68D972-944B-492C-9A19-4A683EBF9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35" y="3057916"/>
            <a:ext cx="12731295" cy="505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86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/>
              <a:t>Handover Improvement Trajectory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5087E60-4EA8-457E-BDC5-C64E32A9A2CC}"/>
              </a:ext>
            </a:extLst>
          </p:cNvPr>
          <p:cNvSpPr txBox="1">
            <a:spLocks/>
          </p:cNvSpPr>
          <p:nvPr/>
        </p:nvSpPr>
        <p:spPr>
          <a:xfrm>
            <a:off x="519646" y="1279526"/>
            <a:ext cx="12711783" cy="1004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GB" sz="4000" b="1" dirty="0"/>
              <a:t>Swansea Bay University Health Board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AE82F6-589E-400D-B5A1-13AC738C07C2}"/>
              </a:ext>
            </a:extLst>
          </p:cNvPr>
          <p:cNvSpPr txBox="1">
            <a:spLocks/>
          </p:cNvSpPr>
          <p:nvPr/>
        </p:nvSpPr>
        <p:spPr>
          <a:xfrm>
            <a:off x="13411200" y="2781300"/>
            <a:ext cx="4069286" cy="563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92881" indent="-192881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17910" indent="-160735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7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25" kern="1200">
                <a:solidFill>
                  <a:srgbClr val="32508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50" dirty="0"/>
              <a:t>The graph left shows in red a 25% reduction based on a baseline of 142 minute lost per arrival in October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dark blue line depicts the actual reported lost minutes per arrival reported by the Welsh Ambulance Services NHS Trust from October 2021 to June 2021.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light blue line for July to September 2022 is a forecasted position to bring it to or below the original October 2021 baseline.</a:t>
            </a:r>
          </a:p>
          <a:p>
            <a:pPr marL="0" indent="0">
              <a:buNone/>
            </a:pPr>
            <a:endParaRPr lang="en-GB" sz="1550" dirty="0"/>
          </a:p>
          <a:p>
            <a:pPr marL="0" indent="0">
              <a:buNone/>
            </a:pPr>
            <a:r>
              <a:rPr lang="en-GB" sz="1550" dirty="0"/>
              <a:t>The middle purple line depicts the actual reported lost hours with a 25% reduction applied. The light purple line is a forecasted reduction for July to September 2022 to bring it to or below the original October 2021 baseline.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123335-EE57-4281-B48B-8D6D377C7B00}"/>
              </a:ext>
            </a:extLst>
          </p:cNvPr>
          <p:cNvSpPr/>
          <p:nvPr/>
        </p:nvSpPr>
        <p:spPr>
          <a:xfrm>
            <a:off x="597779" y="8252564"/>
            <a:ext cx="49648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latin typeface="Verdana" panose="020B0604030504040204" pitchFamily="34" charset="0"/>
                <a:ea typeface="Verdana" panose="020B0604030504040204" pitchFamily="34" charset="0"/>
              </a:rPr>
              <a:t>The data contained in the graph is based on single vehicle / single patient arrival at hospital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88B6F1-D2BD-400B-98FC-B59B949A4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36" y="3058960"/>
            <a:ext cx="12728667" cy="505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547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9A38509AB74C459A59FEED456D282D" ma:contentTypeVersion="11" ma:contentTypeDescription="Create a new document." ma:contentTypeScope="" ma:versionID="41faac42ec41e9b35cd6d3d3b96d9bbd">
  <xsd:schema xmlns:xsd="http://www.w3.org/2001/XMLSchema" xmlns:xs="http://www.w3.org/2001/XMLSchema" xmlns:p="http://schemas.microsoft.com/office/2006/metadata/properties" xmlns:ns3="1d0bafc6-86fe-4c88-8f3c-e0496537464d" xmlns:ns4="71e02f92-f1f1-4089-9b78-0fe9c0d669ad" targetNamespace="http://schemas.microsoft.com/office/2006/metadata/properties" ma:root="true" ma:fieldsID="22623b793c0b881d9e5cf43d9bb1a1d4" ns3:_="" ns4:_="">
    <xsd:import namespace="1d0bafc6-86fe-4c88-8f3c-e0496537464d"/>
    <xsd:import namespace="71e02f92-f1f1-4089-9b78-0fe9c0d669a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0bafc6-86fe-4c88-8f3c-e049653746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e02f92-f1f1-4089-9b78-0fe9c0d669a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DDEBDE-C9D9-4420-9B2F-8F5BD9CC2D31}">
  <ds:schemaRefs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www.w3.org/XML/1998/namespace"/>
    <ds:schemaRef ds:uri="71e02f92-f1f1-4089-9b78-0fe9c0d669ad"/>
    <ds:schemaRef ds:uri="http://schemas.microsoft.com/office/2006/documentManagement/types"/>
    <ds:schemaRef ds:uri="1d0bafc6-86fe-4c88-8f3c-e0496537464d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0AF5E83-9A4E-4021-8114-01E66FA06D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E34ACF-F31F-4C4F-8672-739E328009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0bafc6-86fe-4c88-8f3c-e0496537464d"/>
    <ds:schemaRef ds:uri="71e02f92-f1f1-4089-9b78-0fe9c0d669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2503</TotalTime>
  <Words>1005</Words>
  <Application>Microsoft Office PowerPoint</Application>
  <PresentationFormat>Custom</PresentationFormat>
  <Paragraphs>71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Verdana</vt:lpstr>
      <vt:lpstr>Office Theme</vt:lpstr>
      <vt:lpstr>Ambulance 25% lost minutes  Improvement Trajectory</vt:lpstr>
      <vt:lpstr>Handover Improvement Trajectory</vt:lpstr>
      <vt:lpstr>Handover Improvement Trajectory</vt:lpstr>
      <vt:lpstr>Handover Improvement Trajectory</vt:lpstr>
      <vt:lpstr>Handover Improvement Trajectory</vt:lpstr>
      <vt:lpstr>Handover Improvement Trajectory</vt:lpstr>
      <vt:lpstr>Handover Improvement Trajectory</vt:lpstr>
      <vt:lpstr>Handover Improvement Trajectory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Audios Co. Record Studio</dc:title>
  <dc:creator>Ricky Thomas (CTM UHB - NCCU Corporate Services)</dc:creator>
  <cp:lastModifiedBy>Gwenan Roberts (CTM UHB - NCCU Corporate Services)</cp:lastModifiedBy>
  <cp:revision>78</cp:revision>
  <cp:lastPrinted>2022-05-10T12:12:22Z</cp:lastPrinted>
  <dcterms:created xsi:type="dcterms:W3CDTF">2006-08-16T00:00:00Z</dcterms:created>
  <dcterms:modified xsi:type="dcterms:W3CDTF">2022-07-06T10:33:18Z</dcterms:modified>
  <dc:identifier>DAEXschtbjA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0x010100089A38509AB74C459A59FEED456D282D</vt:lpwstr>
  </property>
</Properties>
</file>